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1" r:id="rId4"/>
    <p:sldId id="272" r:id="rId5"/>
    <p:sldId id="257" r:id="rId6"/>
    <p:sldId id="259" r:id="rId7"/>
    <p:sldId id="260" r:id="rId8"/>
    <p:sldId id="261" r:id="rId9"/>
    <p:sldId id="262" r:id="rId10"/>
    <p:sldId id="263" r:id="rId11"/>
    <p:sldId id="279" r:id="rId12"/>
    <p:sldId id="264" r:id="rId13"/>
    <p:sldId id="273" r:id="rId14"/>
    <p:sldId id="265" r:id="rId15"/>
    <p:sldId id="266" r:id="rId16"/>
    <p:sldId id="267" r:id="rId17"/>
    <p:sldId id="268" r:id="rId18"/>
    <p:sldId id="274" r:id="rId19"/>
    <p:sldId id="269" r:id="rId20"/>
    <p:sldId id="275" r:id="rId21"/>
    <p:sldId id="270" r:id="rId22"/>
    <p:sldId id="276" r:id="rId23"/>
    <p:sldId id="277" r:id="rId24"/>
    <p:sldId id="278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360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8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8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3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7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20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7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5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6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0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03520-2D36-4D1A-B25B-CF24471B32C9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EB5FA-B3F3-426E-B421-534591DC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7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and Rendering Planetary Bodies With Plate Tectonics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Justin Powell </a:t>
            </a:r>
            <a:r>
              <a:rPr lang="en-US" smtClean="0"/>
              <a:t>&amp; Jon </a:t>
            </a:r>
            <a:r>
              <a:rPr lang="en-US" dirty="0" smtClean="0"/>
              <a:t>Denning</a:t>
            </a:r>
          </a:p>
          <a:p>
            <a:r>
              <a:rPr lang="en-US" dirty="0" smtClean="0"/>
              <a:t>Taylor University</a:t>
            </a:r>
          </a:p>
          <a:p>
            <a:r>
              <a:rPr lang="en-US" dirty="0" smtClean="0"/>
              <a:t>Dec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19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Viitanen</a:t>
            </a:r>
            <a:r>
              <a:rPr lang="en-US" b="1" dirty="0" smtClean="0"/>
              <a:t> –</a:t>
            </a:r>
          </a:p>
          <a:p>
            <a:pPr lvl="1"/>
            <a:r>
              <a:rPr lang="en-US" dirty="0" smtClean="0"/>
              <a:t>A complex simulation which accounts for several factors such as plate mass, density, and velocity.</a:t>
            </a:r>
          </a:p>
          <a:p>
            <a:pPr lvl="1"/>
            <a:r>
              <a:rPr lang="en-US" dirty="0" smtClean="0"/>
              <a:t>Accounts for erosion.</a:t>
            </a:r>
          </a:p>
          <a:p>
            <a:pPr lvl="1"/>
            <a:r>
              <a:rPr lang="en-US" dirty="0" smtClean="0"/>
              <a:t>Simulation run on a 2D plain.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91000"/>
            <a:ext cx="2439764" cy="2453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191000"/>
            <a:ext cx="2443958" cy="24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5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Needs to generate all at startup.</a:t>
            </a:r>
          </a:p>
          <a:p>
            <a:pPr lvl="1"/>
            <a:r>
              <a:rPr lang="en-US" dirty="0" smtClean="0"/>
              <a:t>Plate allocation </a:t>
            </a:r>
          </a:p>
          <a:p>
            <a:pPr lvl="1"/>
            <a:r>
              <a:rPr lang="en-US" dirty="0" smtClean="0"/>
              <a:t>Terrain Generation</a:t>
            </a:r>
          </a:p>
          <a:p>
            <a:r>
              <a:rPr lang="en-US" dirty="0" smtClean="0"/>
              <a:t>Needs to run at Interactive frame rates.</a:t>
            </a:r>
          </a:p>
          <a:p>
            <a:pPr lvl="1"/>
            <a:r>
              <a:rPr lang="en-US" dirty="0" smtClean="0"/>
              <a:t>Detail needs to scale at distances.</a:t>
            </a:r>
          </a:p>
        </p:txBody>
      </p:sp>
    </p:spTree>
    <p:extLst>
      <p:ext uri="{BB962C8B-B14F-4D97-AF65-F5344CB8AC3E}">
        <p14:creationId xmlns:p14="http://schemas.microsoft.com/office/powerpoint/2010/main" val="354358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</p:spPr>
        <p:txBody>
          <a:bodyPr/>
          <a:lstStyle/>
          <a:p>
            <a:r>
              <a:rPr lang="en-US" dirty="0" smtClean="0"/>
              <a:t>Planet Mesh</a:t>
            </a:r>
          </a:p>
          <a:p>
            <a:pPr lvl="1"/>
            <a:r>
              <a:rPr lang="en-US" sz="2400" dirty="0" smtClean="0"/>
              <a:t>Choice between UV sphere, quad sphere, and </a:t>
            </a:r>
            <a:r>
              <a:rPr lang="en-US" sz="2400" dirty="0" err="1" smtClean="0"/>
              <a:t>icosphere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Two considerations:</a:t>
            </a:r>
          </a:p>
          <a:p>
            <a:pPr lvl="2"/>
            <a:r>
              <a:rPr lang="en-US" sz="2000" dirty="0" smtClean="0"/>
              <a:t>Vertex distortion.</a:t>
            </a:r>
          </a:p>
          <a:p>
            <a:pPr lvl="2"/>
            <a:r>
              <a:rPr lang="en-US" sz="2000" dirty="0" smtClean="0"/>
              <a:t>Adjacency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" y="3962400"/>
            <a:ext cx="7994073" cy="2438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963" y="6401011"/>
            <a:ext cx="799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UV sphere	</a:t>
            </a:r>
            <a:r>
              <a:rPr lang="en-US" dirty="0"/>
              <a:t> </a:t>
            </a:r>
            <a:r>
              <a:rPr lang="en-US" dirty="0" smtClean="0"/>
              <a:t>          quad sphere	          	             </a:t>
            </a:r>
            <a:r>
              <a:rPr lang="en-US" dirty="0" err="1" smtClean="0"/>
              <a:t>icosphere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0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Quad sphere </a:t>
            </a:r>
          </a:p>
          <a:p>
            <a:pPr lvl="1"/>
            <a:r>
              <a:rPr lang="en-US" dirty="0" smtClean="0"/>
              <a:t>Less distortion than UV sphere.</a:t>
            </a:r>
          </a:p>
          <a:p>
            <a:pPr lvl="1"/>
            <a:r>
              <a:rPr lang="en-US" dirty="0" smtClean="0"/>
              <a:t>Easier to traverse neighbors for tectonic plate assignment.</a:t>
            </a:r>
          </a:p>
          <a:p>
            <a:pPr lvl="1"/>
            <a:r>
              <a:rPr lang="en-US" dirty="0" smtClean="0"/>
              <a:t>Easy to tessellate.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9" t="23565" r="27917" b="19421"/>
          <a:stretch/>
        </p:blipFill>
        <p:spPr>
          <a:xfrm>
            <a:off x="4876800" y="360854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0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Plate generation</a:t>
            </a:r>
          </a:p>
          <a:p>
            <a:pPr lvl="1"/>
            <a:r>
              <a:rPr lang="en-US" dirty="0" smtClean="0"/>
              <a:t>Each plate starts with an initial face and grows out from there until each face is assigned to a plate.</a:t>
            </a:r>
          </a:p>
          <a:p>
            <a:pPr lvl="1"/>
            <a:r>
              <a:rPr lang="en-US" dirty="0" smtClean="0"/>
              <a:t>Quick and simple to produce a varied number of plates.</a:t>
            </a:r>
          </a:p>
          <a:p>
            <a:pPr lvl="1"/>
            <a:r>
              <a:rPr lang="en-US" dirty="0" smtClean="0"/>
              <a:t>Plate information is passed</a:t>
            </a:r>
          </a:p>
          <a:p>
            <a:pPr marL="457200" lvl="1" indent="0">
              <a:buNone/>
            </a:pPr>
            <a:r>
              <a:rPr lang="en-US" dirty="0" smtClean="0"/>
              <a:t>   to the graphics card to render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terrain.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5" t="21781" r="33698" b="27589"/>
          <a:stretch/>
        </p:blipFill>
        <p:spPr>
          <a:xfrm>
            <a:off x="5638800" y="3733800"/>
            <a:ext cx="2843408" cy="28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86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Tessellation &amp; Geometry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/>
            <a:r>
              <a:rPr lang="en-US" dirty="0" smtClean="0"/>
              <a:t>Optional part of the OpenGL rendering pipeline.</a:t>
            </a:r>
          </a:p>
          <a:p>
            <a:pPr lvl="1"/>
            <a:r>
              <a:rPr lang="en-US" dirty="0" smtClean="0"/>
              <a:t>Facilitates the tessellation of input geometry and generation of new primitives.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124200"/>
            <a:ext cx="1615655" cy="3589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85"/>
          <a:stretch/>
        </p:blipFill>
        <p:spPr>
          <a:xfrm>
            <a:off x="1371600" y="3764589"/>
            <a:ext cx="2004262" cy="29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7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Tessellation</a:t>
            </a:r>
            <a:endParaRPr lang="en-US" dirty="0" smtClean="0"/>
          </a:p>
          <a:p>
            <a:pPr lvl="1"/>
            <a:r>
              <a:rPr lang="en-US" dirty="0" smtClean="0"/>
              <a:t>Base mesh is not tessellated enough for accurately rendering geometry.</a:t>
            </a:r>
            <a:endParaRPr lang="en-US" dirty="0" smtClean="0"/>
          </a:p>
          <a:p>
            <a:pPr lvl="1"/>
            <a:r>
              <a:rPr lang="en-US" dirty="0" smtClean="0"/>
              <a:t>Base mesh passed the graphics card in a format called “patches”. </a:t>
            </a:r>
          </a:p>
          <a:p>
            <a:pPr lvl="1"/>
            <a:r>
              <a:rPr lang="en-US" dirty="0" smtClean="0"/>
              <a:t>Graphics card designed to quickly tessellate large numbers of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Level of detail</a:t>
            </a:r>
          </a:p>
          <a:p>
            <a:pPr lvl="1"/>
            <a:r>
              <a:rPr lang="en-US" dirty="0" smtClean="0"/>
              <a:t>Far away objects do not need to be as detailed as closer objects.</a:t>
            </a:r>
          </a:p>
          <a:p>
            <a:pPr lvl="1"/>
            <a:r>
              <a:rPr lang="en-US" dirty="0" smtClean="0"/>
              <a:t>Improves performance to increase frames per second.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7" r="959"/>
          <a:stretch/>
        </p:blipFill>
        <p:spPr>
          <a:xfrm>
            <a:off x="152401" y="1447800"/>
            <a:ext cx="8821466" cy="42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4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visualization</a:t>
            </a:r>
          </a:p>
          <a:p>
            <a:pPr lvl="1"/>
            <a:r>
              <a:rPr lang="en-US" dirty="0" err="1" smtClean="0"/>
              <a:t>Shader</a:t>
            </a:r>
            <a:r>
              <a:rPr lang="en-US" dirty="0" smtClean="0"/>
              <a:t> takes plate information and uses it to modify a </a:t>
            </a:r>
            <a:r>
              <a:rPr lang="en-US" dirty="0" err="1" smtClean="0"/>
              <a:t>perlin</a:t>
            </a:r>
            <a:r>
              <a:rPr lang="en-US" dirty="0" smtClean="0"/>
              <a:t> noise algorithm.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7"/>
          <a:stretch/>
        </p:blipFill>
        <p:spPr>
          <a:xfrm>
            <a:off x="609600" y="3124200"/>
            <a:ext cx="6934201" cy="323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1" y="4476929"/>
            <a:ext cx="144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the 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hader</a:t>
            </a:r>
            <a:r>
              <a:rPr lang="en-US" dirty="0" smtClean="0"/>
              <a:t> views the plate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4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Planetary Rendering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  <p:sp>
        <p:nvSpPr>
          <p:cNvPr id="5" name="TextBox 4"/>
          <p:cNvSpPr txBox="1"/>
          <p:nvPr/>
        </p:nvSpPr>
        <p:spPr>
          <a:xfrm>
            <a:off x="990600" y="6324600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Minecraft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contd.</a:t>
            </a:r>
          </a:p>
          <a:p>
            <a:pPr lvl="1"/>
            <a:r>
              <a:rPr lang="en-US" dirty="0" smtClean="0"/>
              <a:t>Vertices within the boundary of two plates have rougher terrain to model mountains.</a:t>
            </a:r>
          </a:p>
          <a:p>
            <a:pPr lvl="1"/>
            <a:r>
              <a:rPr lang="en-US" dirty="0" smtClean="0"/>
              <a:t>Within the center of plates the terrain is smoother.</a:t>
            </a:r>
          </a:p>
          <a:p>
            <a:pPr lvl="1"/>
            <a:r>
              <a:rPr lang="en-US" dirty="0" smtClean="0"/>
              <a:t>All plate simulation is done on the </a:t>
            </a:r>
            <a:r>
              <a:rPr lang="en-US" dirty="0" err="1" smtClean="0"/>
              <a:t>shader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537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69374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107753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31287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00200"/>
            <a:ext cx="7241540" cy="4525963"/>
          </a:xfrm>
        </p:spPr>
      </p:pic>
    </p:spTree>
    <p:extLst>
      <p:ext uri="{BB962C8B-B14F-4D97-AF65-F5344CB8AC3E}">
        <p14:creationId xmlns:p14="http://schemas.microsoft.com/office/powerpoint/2010/main" val="2048334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Plate tectonic simulation very simple.</a:t>
            </a:r>
          </a:p>
          <a:p>
            <a:pPr lvl="1"/>
            <a:r>
              <a:rPr lang="en-US" dirty="0" smtClean="0"/>
              <a:t>Does not model transform boundaries or hot spots.</a:t>
            </a:r>
          </a:p>
          <a:p>
            <a:pPr lvl="1"/>
            <a:r>
              <a:rPr lang="en-US" dirty="0" smtClean="0"/>
              <a:t>Plate shapes jagged due to faces being quads.</a:t>
            </a:r>
          </a:p>
          <a:p>
            <a:pPr lvl="1"/>
            <a:r>
              <a:rPr lang="en-US" dirty="0" smtClean="0"/>
              <a:t>All simulation is done on the </a:t>
            </a:r>
            <a:r>
              <a:rPr lang="en-US" dirty="0" err="1" smtClean="0"/>
              <a:t>shader</a:t>
            </a:r>
            <a:r>
              <a:rPr lang="en-US" dirty="0" smtClean="0"/>
              <a:t>. Requires careful tuning or extreme terrain occurs.</a:t>
            </a:r>
          </a:p>
          <a:p>
            <a:r>
              <a:rPr lang="en-US" dirty="0" smtClean="0"/>
              <a:t>Level of detail algorithm does not work well with edges.</a:t>
            </a:r>
          </a:p>
          <a:p>
            <a:pPr lvl="1"/>
            <a:r>
              <a:rPr lang="en-US" dirty="0" smtClean="0"/>
              <a:t>Causes tearing between patches.</a:t>
            </a:r>
          </a:p>
        </p:txBody>
      </p:sp>
    </p:spTree>
    <p:extLst>
      <p:ext uri="{BB962C8B-B14F-4D97-AF65-F5344CB8AC3E}">
        <p14:creationId xmlns:p14="http://schemas.microsoft.com/office/powerpoint/2010/main" val="308569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Planetary Rendering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3657600" cy="2743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42" y="3733800"/>
            <a:ext cx="5021580" cy="2825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1600200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Kerbal</a:t>
            </a:r>
            <a:r>
              <a:rPr lang="en-US" dirty="0" smtClean="0"/>
              <a:t> Space Program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6134100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Man’s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Planetary Rendering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9" y="1600200"/>
            <a:ext cx="8079181" cy="4525963"/>
          </a:xfrm>
        </p:spPr>
      </p:pic>
      <p:sp>
        <p:nvSpPr>
          <p:cNvPr id="5" name="TextBox 4"/>
          <p:cNvSpPr txBox="1"/>
          <p:nvPr/>
        </p:nvSpPr>
        <p:spPr>
          <a:xfrm>
            <a:off x="533400" y="6324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Elite Dangerous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0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Generation and rendering of planetary bodies using plate tectonics to model terrain.</a:t>
            </a:r>
          </a:p>
          <a:p>
            <a:r>
              <a:rPr lang="en-US" dirty="0" smtClean="0"/>
              <a:t>Must be generated at startup and render at interactive framerates.</a:t>
            </a:r>
          </a:p>
          <a:p>
            <a:r>
              <a:rPr lang="en-US" dirty="0" smtClean="0"/>
              <a:t>Allow for multiple types of planetoids for use in a solar system simulation.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87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Plate Tectonic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Convergent Boundary:</a:t>
            </a:r>
          </a:p>
          <a:p>
            <a:pPr lvl="1"/>
            <a:r>
              <a:rPr lang="en-US" dirty="0" smtClean="0"/>
              <a:t>Occurs when two plates collide.</a:t>
            </a:r>
          </a:p>
          <a:p>
            <a:pPr lvl="1"/>
            <a:r>
              <a:rPr lang="en-US" dirty="0" smtClean="0"/>
              <a:t>The denser plate </a:t>
            </a:r>
            <a:r>
              <a:rPr lang="en-US" dirty="0" err="1" smtClean="0"/>
              <a:t>subducts</a:t>
            </a:r>
            <a:r>
              <a:rPr lang="en-US" dirty="0" smtClean="0"/>
              <a:t> under the other.</a:t>
            </a:r>
          </a:p>
          <a:p>
            <a:pPr lvl="1"/>
            <a:r>
              <a:rPr lang="en-US" dirty="0" smtClean="0"/>
              <a:t>Produces island chains, mountain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ranges, and volcanoes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depending on plate type.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61" y="3581400"/>
            <a:ext cx="4259580" cy="31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3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Plate Tectonic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Divergent Boundary:</a:t>
            </a:r>
            <a:endParaRPr lang="en-US" dirty="0" smtClean="0"/>
          </a:p>
          <a:p>
            <a:pPr lvl="1"/>
            <a:r>
              <a:rPr lang="en-US" dirty="0" smtClean="0"/>
              <a:t>Occurs where two plates move in opposite directions.</a:t>
            </a:r>
          </a:p>
          <a:p>
            <a:pPr lvl="1"/>
            <a:r>
              <a:rPr lang="en-US" dirty="0" smtClean="0"/>
              <a:t>Produces a rift where magma rises to the surface and produces new rock.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46" y="4191000"/>
            <a:ext cx="4719388" cy="243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Plate Tectonic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Transform Boundary:</a:t>
            </a:r>
          </a:p>
          <a:p>
            <a:pPr lvl="1"/>
            <a:r>
              <a:rPr lang="en-US" dirty="0" smtClean="0"/>
              <a:t>Occur where plates move horizontally relative to each other.</a:t>
            </a:r>
          </a:p>
          <a:p>
            <a:pPr lvl="1"/>
            <a:r>
              <a:rPr lang="en-US" dirty="0" smtClean="0"/>
              <a:t>No noticeable terrain features.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733800"/>
            <a:ext cx="3937000" cy="290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0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Bendetti</a:t>
            </a:r>
            <a:r>
              <a:rPr lang="en-US" b="1" dirty="0" smtClean="0"/>
              <a:t> &amp; Minto –</a:t>
            </a:r>
          </a:p>
          <a:p>
            <a:pPr lvl="1"/>
            <a:r>
              <a:rPr lang="en-US" dirty="0" smtClean="0"/>
              <a:t>Two 2D rectangles represent the plates.</a:t>
            </a:r>
          </a:p>
          <a:p>
            <a:pPr lvl="1"/>
            <a:r>
              <a:rPr lang="en-US" dirty="0" smtClean="0"/>
              <a:t>As they converge or diverge, a third plate called the “overlap plate” records the displacement which is applied to the base mesh.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0"/>
            <a:ext cx="4472615" cy="1813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91000"/>
            <a:ext cx="3352800" cy="24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9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558</Words>
  <Application>Microsoft Office PowerPoint</Application>
  <PresentationFormat>On-screen Show (4:3)</PresentationFormat>
  <Paragraphs>95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Building and Rendering Planetary Bodies With Plate Tectonics</vt:lpstr>
      <vt:lpstr>Planetary Rendering</vt:lpstr>
      <vt:lpstr>Planetary Rendering</vt:lpstr>
      <vt:lpstr>Planetary Rendering</vt:lpstr>
      <vt:lpstr>Project Goal</vt:lpstr>
      <vt:lpstr>Plate Tectonic Theory</vt:lpstr>
      <vt:lpstr>Plate Tectonic Theory</vt:lpstr>
      <vt:lpstr>Plate Tectonic Theory</vt:lpstr>
      <vt:lpstr>Previous works</vt:lpstr>
      <vt:lpstr>Previous Works</vt:lpstr>
      <vt:lpstr>Considerations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Implementation</vt:lpstr>
      <vt:lpstr>Implementation</vt:lpstr>
      <vt:lpstr>Results</vt:lpstr>
      <vt:lpstr>PowerPoint Presentation</vt:lpstr>
      <vt:lpstr>PowerPoint Presentation</vt:lpstr>
      <vt:lpstr>PowerPoint Presentation</vt:lpstr>
      <vt:lpstr>Limitations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and Rendering Planetary Bodies With Plate Tectonics</dc:title>
  <dc:creator>Justin</dc:creator>
  <cp:lastModifiedBy>Justin</cp:lastModifiedBy>
  <cp:revision>58</cp:revision>
  <dcterms:created xsi:type="dcterms:W3CDTF">2015-12-15T13:31:12Z</dcterms:created>
  <dcterms:modified xsi:type="dcterms:W3CDTF">2015-12-15T19:24:16Z</dcterms:modified>
</cp:coreProperties>
</file>